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"/>
  </p:notesMasterIdLst>
  <p:sldIdLst>
    <p:sldId id="256" r:id="rId2"/>
  </p:sldIdLst>
  <p:sldSz cx="9144000" cy="5715000" type="screen16x10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61E7"/>
    <a:srgbClr val="FFBD2E"/>
    <a:srgbClr val="FFFB94"/>
    <a:srgbClr val="871914"/>
    <a:srgbClr val="BD3E2A"/>
    <a:srgbClr val="BD8D0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snapVertSplitter="1" vertBarState="minimized">
    <p:restoredLeft sz="34545" autoAdjust="0"/>
    <p:restoredTop sz="86386" autoAdjust="0"/>
  </p:normalViewPr>
  <p:slideViewPr>
    <p:cSldViewPr snapToObjects="1">
      <p:cViewPr>
        <p:scale>
          <a:sx n="75" d="100"/>
          <a:sy n="75" d="100"/>
        </p:scale>
        <p:origin x="-1960" y="-3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B743B-B866-EE40-B2E5-D5B2F88D82C3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60EBA-70C4-1142-8668-19A71AC7408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60EBA-70C4-1142-8668-19A71AC74085}" type="slidenum">
              <a:rPr lang="es-ES_tradnl" smtClean="0"/>
              <a:pPr/>
              <a:t>1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7E10A-F24E-984F-BA53-825D57C7F135}" type="datetimeFigureOut">
              <a:rPr lang="es-ES_tradnl" smtClean="0"/>
              <a:pPr/>
              <a:t>15/2/17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324B5-B4AD-F74A-A168-22D2089FA524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retabl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2256"/>
            <a:ext cx="2544735" cy="3142444"/>
          </a:xfrm>
          <a:prstGeom prst="rect">
            <a:avLst/>
          </a:prstGeom>
        </p:spPr>
      </p:pic>
      <p:pic>
        <p:nvPicPr>
          <p:cNvPr id="6" name="Imagen 5" descr="suelozc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7455"/>
            <a:ext cx="6993323" cy="3528045"/>
          </a:xfrm>
          <a:prstGeom prst="rect">
            <a:avLst/>
          </a:prstGeom>
        </p:spPr>
      </p:pic>
      <p:pic>
        <p:nvPicPr>
          <p:cNvPr id="5" name="Imagen 4" descr="altarzc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283" y="3009900"/>
            <a:ext cx="3069717" cy="1396221"/>
          </a:xfrm>
          <a:prstGeom prst="rect">
            <a:avLst/>
          </a:prstGeom>
        </p:spPr>
      </p:pic>
      <p:pic>
        <p:nvPicPr>
          <p:cNvPr id="4" name="Imagen 3" descr="ambonzc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086100"/>
            <a:ext cx="2318239" cy="2969678"/>
          </a:xfrm>
          <a:prstGeom prst="rect">
            <a:avLst/>
          </a:prstGeom>
        </p:spPr>
      </p:pic>
      <p:pic>
        <p:nvPicPr>
          <p:cNvPr id="7" name="Imagen 6" descr="sed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979578"/>
            <a:ext cx="4187482" cy="232572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772400" y="1169432"/>
            <a:ext cx="1981200" cy="36933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prstClr val="white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ekton Pro Bold"/>
                <a:cs typeface="Tekton Pro Bold"/>
              </a:rPr>
              <a:t>PLANO</a:t>
            </a:r>
            <a:endParaRPr lang="es-ES_tradnl" dirty="0">
              <a:latin typeface="Tekton Pro Bold"/>
              <a:cs typeface="Tekton Pro Bold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772400" y="1691163"/>
            <a:ext cx="1981200" cy="369332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prstClr val="white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ekton Pro Bold"/>
                <a:cs typeface="Tekton Pro Bold"/>
              </a:rPr>
              <a:t>ALTAR</a:t>
            </a:r>
            <a:endParaRPr lang="es-ES_tradnl" dirty="0">
              <a:latin typeface="Tekton Pro Bold"/>
              <a:cs typeface="Tekton Pro Bold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772400" y="2192788"/>
            <a:ext cx="1981200" cy="369332"/>
          </a:xfrm>
          <a:prstGeom prst="rect">
            <a:avLst/>
          </a:prstGeom>
          <a:gradFill flip="none" rotWithShape="1">
            <a:gsLst>
              <a:gs pos="0">
                <a:srgbClr val="BD8D0E"/>
              </a:gs>
              <a:gs pos="100000">
                <a:prstClr val="white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ekton Pro Bold"/>
                <a:cs typeface="Tekton Pro Bold"/>
              </a:rPr>
              <a:t>AMBÓN</a:t>
            </a:r>
            <a:endParaRPr lang="es-ES_tradnl" dirty="0">
              <a:latin typeface="Tekton Pro Bold"/>
              <a:cs typeface="Tekton Pro Bold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772400" y="2716768"/>
            <a:ext cx="1981200" cy="369332"/>
          </a:xfrm>
          <a:prstGeom prst="rect">
            <a:avLst/>
          </a:prstGeom>
          <a:gradFill flip="none" rotWithShape="1">
            <a:gsLst>
              <a:gs pos="0">
                <a:srgbClr val="BD3E2A"/>
              </a:gs>
              <a:gs pos="100000">
                <a:prstClr val="white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ekton Pro Bold"/>
                <a:cs typeface="Tekton Pro Bold"/>
              </a:rPr>
              <a:t>SEDE</a:t>
            </a:r>
            <a:endParaRPr lang="es-ES_tradnl" dirty="0">
              <a:latin typeface="Tekton Pro Bold"/>
              <a:cs typeface="Tekton Pro Bold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772400" y="3206234"/>
            <a:ext cx="1981200" cy="36933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ekton Pro Bold"/>
                <a:cs typeface="Tekton Pro Bold"/>
              </a:rPr>
              <a:t>RETABLO</a:t>
            </a:r>
            <a:endParaRPr lang="es-ES_tradnl" dirty="0">
              <a:latin typeface="Tekton Pro Bold"/>
              <a:cs typeface="Tekton Pro Bold"/>
            </a:endParaRPr>
          </a:p>
        </p:txBody>
      </p:sp>
      <p:pic>
        <p:nvPicPr>
          <p:cNvPr id="19" name="Imagen 18" descr="Ángelsinescoban.png"/>
          <p:cNvPicPr>
            <a:picLocks noChangeAspect="1"/>
          </p:cNvPicPr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 flipH="1">
            <a:off x="6150437" y="1619918"/>
            <a:ext cx="1262725" cy="1884403"/>
          </a:xfrm>
          <a:prstGeom prst="rect">
            <a:avLst/>
          </a:prstGeom>
        </p:spPr>
      </p:pic>
      <p:sp>
        <p:nvSpPr>
          <p:cNvPr id="22" name="Llamada ovalada 21"/>
          <p:cNvSpPr/>
          <p:nvPr/>
        </p:nvSpPr>
        <p:spPr>
          <a:xfrm flipH="1">
            <a:off x="4871720" y="285202"/>
            <a:ext cx="1910080" cy="1253562"/>
          </a:xfrm>
          <a:prstGeom prst="wedgeEllipseCallout">
            <a:avLst>
              <a:gd name="adj1" fmla="val -35904"/>
              <a:gd name="adj2" fmla="val 62500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r>
              <a:rPr lang="es-ES_tradnl" sz="1200" dirty="0" smtClean="0">
                <a:solidFill>
                  <a:schemeClr val="tx1"/>
                </a:solidFill>
                <a:latin typeface="Bradley Hand ITC TT-Bold"/>
                <a:cs typeface="Bradley Hand ITC TT-Bold"/>
              </a:rPr>
              <a:t>Lo primero que necesitamos es un PLANO</a:t>
            </a:r>
            <a:endParaRPr lang="es-ES_tradnl" sz="1200" dirty="0">
              <a:solidFill>
                <a:schemeClr val="tx1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23" name="Llamada ovalada 22"/>
          <p:cNvSpPr/>
          <p:nvPr/>
        </p:nvSpPr>
        <p:spPr>
          <a:xfrm flipH="1">
            <a:off x="3382935" y="1169432"/>
            <a:ext cx="2480393" cy="1315268"/>
          </a:xfrm>
          <a:prstGeom prst="wedgeEllipseCallout">
            <a:avLst>
              <a:gd name="adj1" fmla="val -69860"/>
              <a:gd name="adj2" fmla="val 17147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_tradnl" sz="1200" dirty="0" smtClean="0">
                <a:solidFill>
                  <a:schemeClr val="tx1"/>
                </a:solidFill>
                <a:latin typeface="Bradley Hand ITC TT-Bold"/>
                <a:cs typeface="Bradley Hand ITC TT-Bold"/>
              </a:rPr>
              <a:t>El ALTAR que es el centro de la celebración y representa a Jesucristo</a:t>
            </a:r>
            <a:endParaRPr lang="es-ES_tradnl" sz="1200" dirty="0">
              <a:solidFill>
                <a:schemeClr val="tx1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24" name="Llamada ovalada 23"/>
          <p:cNvSpPr/>
          <p:nvPr/>
        </p:nvSpPr>
        <p:spPr>
          <a:xfrm flipH="1">
            <a:off x="4871720" y="3314700"/>
            <a:ext cx="1639652" cy="1458564"/>
          </a:xfrm>
          <a:prstGeom prst="wedgeEllipseCallout">
            <a:avLst>
              <a:gd name="adj1" fmla="val -41655"/>
              <a:gd name="adj2" fmla="val -60648"/>
            </a:avLst>
          </a:prstGeom>
          <a:gradFill flip="none" rotWithShape="1">
            <a:gsLst>
              <a:gs pos="0">
                <a:srgbClr val="BD8D0E"/>
              </a:gs>
              <a:gs pos="67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_tradnl" sz="1200" dirty="0" smtClean="0">
                <a:solidFill>
                  <a:schemeClr val="tx1"/>
                </a:solidFill>
                <a:latin typeface="Bradley Hand ITC TT-Bold"/>
                <a:cs typeface="Bradley Hand ITC TT-Bold"/>
              </a:rPr>
              <a:t>El AMBÓN es el lugar desde donde se proclama la PALABRA de DIOS</a:t>
            </a:r>
            <a:endParaRPr lang="es-ES_tradnl" sz="1200" dirty="0">
              <a:solidFill>
                <a:schemeClr val="tx1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20" name="Llamada ovalada 19"/>
          <p:cNvSpPr/>
          <p:nvPr/>
        </p:nvSpPr>
        <p:spPr>
          <a:xfrm flipH="1">
            <a:off x="6172200" y="3575566"/>
            <a:ext cx="1946828" cy="1096425"/>
          </a:xfrm>
          <a:prstGeom prst="wedgeEllipseCallout">
            <a:avLst>
              <a:gd name="adj1" fmla="val 13674"/>
              <a:gd name="adj2" fmla="val -67889"/>
            </a:avLst>
          </a:prstGeom>
          <a:gradFill flip="none" rotWithShape="1">
            <a:gsLst>
              <a:gs pos="0">
                <a:srgbClr val="871914"/>
              </a:gs>
              <a:gs pos="67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_tradnl" sz="1200" dirty="0" smtClean="0">
                <a:solidFill>
                  <a:schemeClr val="tx1"/>
                </a:solidFill>
                <a:latin typeface="Bradley Hand ITC TT-Bold"/>
                <a:cs typeface="Bradley Hand ITC TT-Bold"/>
              </a:rPr>
              <a:t>Desde la SEDE el sacerdote preside la celebración </a:t>
            </a:r>
            <a:endParaRPr lang="es-ES_tradnl" sz="1200" dirty="0">
              <a:solidFill>
                <a:schemeClr val="tx1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21" name="Llamada ovalada 20"/>
          <p:cNvSpPr/>
          <p:nvPr/>
        </p:nvSpPr>
        <p:spPr>
          <a:xfrm flipH="1">
            <a:off x="4564544" y="621219"/>
            <a:ext cx="1946828" cy="1096425"/>
          </a:xfrm>
          <a:prstGeom prst="wedgeEllipseCallout">
            <a:avLst>
              <a:gd name="adj1" fmla="val -40414"/>
              <a:gd name="adj2" fmla="val 67309"/>
            </a:avLst>
          </a:prstGeom>
          <a:gradFill flip="none" rotWithShape="1">
            <a:gsLst>
              <a:gs pos="0">
                <a:srgbClr val="FF0000"/>
              </a:gs>
              <a:gs pos="67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_tradnl" sz="1200" dirty="0" smtClean="0">
                <a:solidFill>
                  <a:schemeClr val="tx1"/>
                </a:solidFill>
                <a:latin typeface="Bradley Hand ITC TT-Bold"/>
                <a:cs typeface="Bradley Hand ITC TT-Bold"/>
              </a:rPr>
              <a:t>El RETABLO enmarca e ilustra los MISTERIOS que se realizan</a:t>
            </a:r>
            <a:endParaRPr lang="es-ES_tradnl" sz="1200" dirty="0">
              <a:solidFill>
                <a:schemeClr val="tx1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2340483" y="-293132"/>
            <a:ext cx="6879717" cy="864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Tekton Pro Bold"/>
                <a:ea typeface="+mj-ea"/>
                <a:cs typeface="Tekton Pro Bold"/>
              </a:rPr>
              <a:t>LUGAR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ekton Pro Bold"/>
                <a:ea typeface="+mj-ea"/>
                <a:cs typeface="Tekton Pro Bold"/>
              </a:rPr>
              <a:t> </a:t>
            </a:r>
            <a:r>
              <a:rPr lang="es-ES_tradnl" sz="28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ekton Pro Bold"/>
                <a:ea typeface="+mj-ea"/>
                <a:cs typeface="Tekton Pro Bold"/>
              </a:rPr>
              <a:t>de la 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Tekton Pro Bold"/>
                <a:ea typeface="+mj-ea"/>
                <a:cs typeface="Tekton Pro Bold"/>
              </a:rPr>
              <a:t>CELEBRACIÓN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ekton Pro Bold"/>
                <a:ea typeface="+mj-ea"/>
                <a:cs typeface="Tekton Pro Bold"/>
              </a:rPr>
              <a:t> de</a:t>
            </a:r>
            <a:r>
              <a:rPr kumimoji="0" lang="es-ES_tradnl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ekton Pro Bold"/>
                <a:ea typeface="+mj-ea"/>
                <a:cs typeface="Tekton Pro Bold"/>
              </a:rPr>
              <a:t> la </a:t>
            </a:r>
            <a:r>
              <a:rPr lang="es-ES_tradnl" sz="2800" dirty="0" smtClean="0">
                <a:solidFill>
                  <a:schemeClr val="accent2">
                    <a:lumMod val="50000"/>
                  </a:schemeClr>
                </a:solidFill>
                <a:latin typeface="Tekton Pro Bold"/>
                <a:ea typeface="+mj-ea"/>
                <a:cs typeface="Tekton Pro Bold"/>
              </a:rPr>
              <a:t>EUCARISTIA</a:t>
            </a:r>
            <a:endParaRPr lang="es-ES_tradnl" sz="2800" dirty="0">
              <a:solidFill>
                <a:schemeClr val="accent2">
                  <a:lumMod val="50000"/>
                </a:schemeClr>
              </a:solidFill>
              <a:latin typeface="Tekton Pro Bold"/>
              <a:ea typeface="+mj-ea"/>
              <a:cs typeface="Tekton Pro Bold"/>
            </a:endParaRPr>
          </a:p>
        </p:txBody>
      </p:sp>
      <p:sp>
        <p:nvSpPr>
          <p:cNvPr id="26" name="Llamada ovalada 25"/>
          <p:cNvSpPr/>
          <p:nvPr/>
        </p:nvSpPr>
        <p:spPr>
          <a:xfrm flipH="1">
            <a:off x="3763091" y="385467"/>
            <a:ext cx="3671833" cy="1305696"/>
          </a:xfrm>
          <a:prstGeom prst="wedgeEllipseCallout">
            <a:avLst>
              <a:gd name="adj1" fmla="val -21510"/>
              <a:gd name="adj2" fmla="val 61261"/>
            </a:avLst>
          </a:prstGeom>
          <a:gradFill flip="none" rotWithShape="1">
            <a:gsLst>
              <a:gs pos="0">
                <a:srgbClr val="FFFB94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r>
              <a:rPr lang="es-ES_tradnl" sz="1400" dirty="0" smtClean="0">
                <a:solidFill>
                  <a:schemeClr val="tx1"/>
                </a:solidFill>
                <a:latin typeface="Bradley Hand ITC TT-Bold"/>
                <a:cs typeface="Bradley Hand ITC TT-Bold"/>
              </a:rPr>
              <a:t>Hola, yo os voy a explicar lo que hace falta para preparar el LUGAR donde se realizará la EUCARISTÍA</a:t>
            </a:r>
            <a:endParaRPr lang="es-ES_tradnl" sz="1400" dirty="0">
              <a:solidFill>
                <a:schemeClr val="tx1"/>
              </a:solidFill>
              <a:latin typeface="Bradley Hand ITC TT-Bold"/>
              <a:cs typeface="Bradley Hand ITC TT-Bold"/>
            </a:endParaRPr>
          </a:p>
        </p:txBody>
      </p:sp>
      <p:pic>
        <p:nvPicPr>
          <p:cNvPr id="29" name="Imagen 28" descr="suel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45072" y="1331630"/>
            <a:ext cx="11369908" cy="6687182"/>
          </a:xfrm>
          <a:prstGeom prst="rect">
            <a:avLst/>
          </a:prstGeom>
        </p:spPr>
      </p:pic>
      <p:pic>
        <p:nvPicPr>
          <p:cNvPr id="36" name="Imagen 35" descr="altar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4283" y="1619918"/>
            <a:ext cx="4968668" cy="3616125"/>
          </a:xfrm>
          <a:prstGeom prst="rect">
            <a:avLst/>
          </a:prstGeom>
        </p:spPr>
      </p:pic>
      <p:pic>
        <p:nvPicPr>
          <p:cNvPr id="27" name="Imagen 26" descr="vozbell.png"/>
          <p:cNvPicPr>
            <a:picLocks noChangeAspect="1"/>
          </p:cNvPicPr>
          <p:nvPr/>
        </p:nvPicPr>
        <p:blipFill>
          <a:blip r:embed="rId11">
            <a:alphaModFix amt="87000"/>
          </a:blip>
          <a:stretch>
            <a:fillRect/>
          </a:stretch>
        </p:blipFill>
        <p:spPr>
          <a:xfrm>
            <a:off x="7232951" y="1979578"/>
            <a:ext cx="1778706" cy="3158874"/>
          </a:xfrm>
          <a:prstGeom prst="rect">
            <a:avLst/>
          </a:prstGeom>
        </p:spPr>
      </p:pic>
      <p:sp>
        <p:nvSpPr>
          <p:cNvPr id="41" name="Llamada rectangular redondeada 40"/>
          <p:cNvSpPr/>
          <p:nvPr/>
        </p:nvSpPr>
        <p:spPr>
          <a:xfrm>
            <a:off x="6993324" y="571500"/>
            <a:ext cx="2018333" cy="1293778"/>
          </a:xfrm>
          <a:prstGeom prst="wedgeRoundRectCallout">
            <a:avLst>
              <a:gd name="adj1" fmla="val 7095"/>
              <a:gd name="adj2" fmla="val 75588"/>
              <a:gd name="adj3" fmla="val 16667"/>
            </a:avLst>
          </a:prstGeom>
          <a:gradFill>
            <a:gsLst>
              <a:gs pos="0">
                <a:srgbClr val="FFFB94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dirty="0" smtClean="0">
                <a:solidFill>
                  <a:srgbClr val="000090"/>
                </a:solidFill>
                <a:latin typeface="Bradley Hand ITC TT-Bold"/>
                <a:cs typeface="Bradley Hand ITC TT-Bold"/>
              </a:rPr>
              <a:t>Ahora vamos a preparar el altar para celebrar la EUCARISTÍA</a:t>
            </a:r>
            <a:endParaRPr lang="es-ES_tradnl" dirty="0">
              <a:solidFill>
                <a:srgbClr val="000090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44" name="Llamada ovalada 43"/>
          <p:cNvSpPr/>
          <p:nvPr/>
        </p:nvSpPr>
        <p:spPr>
          <a:xfrm>
            <a:off x="4572000" y="385468"/>
            <a:ext cx="4010116" cy="1807320"/>
          </a:xfrm>
          <a:prstGeom prst="wedgeEllipseCallout">
            <a:avLst>
              <a:gd name="adj1" fmla="val 29696"/>
              <a:gd name="adj2" fmla="val 53641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rgbClr val="000090"/>
                </a:solidFill>
                <a:latin typeface="Bradley Hand ITC TT-Bold"/>
                <a:cs typeface="Bradley Hand ITC TT-Bold"/>
              </a:rPr>
              <a:t>Vamos a vestirlo y a ir poniendo sobre él todo lo que el sacerdote va a necesitar para celebrar la Misa.</a:t>
            </a:r>
          </a:p>
          <a:p>
            <a:pPr algn="ctr"/>
            <a:r>
              <a:rPr lang="es-ES_tradnl" sz="1600" dirty="0" smtClean="0">
                <a:solidFill>
                  <a:srgbClr val="000090"/>
                </a:solidFill>
                <a:latin typeface="Bradley Hand ITC TT-Bold"/>
                <a:cs typeface="Bradley Hand ITC TT-Bold"/>
              </a:rPr>
              <a:t>Lo primero que vamos a poner es el mantel  </a:t>
            </a:r>
            <a:endParaRPr lang="es-ES_tradnl" sz="1600" dirty="0">
              <a:solidFill>
                <a:srgbClr val="000090"/>
              </a:solidFill>
              <a:latin typeface="Bradley Hand ITC TT-Bold"/>
              <a:cs typeface="Bradley Hand ITC TT-Bold"/>
            </a:endParaRPr>
          </a:p>
        </p:txBody>
      </p:sp>
      <p:pic>
        <p:nvPicPr>
          <p:cNvPr id="32" name="Imagen 31" descr="ángelmantel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00" y="2019300"/>
            <a:ext cx="5959737" cy="3401446"/>
          </a:xfrm>
          <a:prstGeom prst="rect">
            <a:avLst/>
          </a:prstGeom>
        </p:spPr>
      </p:pic>
      <p:pic>
        <p:nvPicPr>
          <p:cNvPr id="35" name="Imagen 34" descr="angelconcorporalc.png"/>
          <p:cNvPicPr>
            <a:picLocks noChangeAspect="1"/>
          </p:cNvPicPr>
          <p:nvPr/>
        </p:nvPicPr>
        <p:blipFill>
          <a:blip r:embed="rId13">
            <a:alphaModFix amt="78000"/>
          </a:blip>
          <a:stretch>
            <a:fillRect/>
          </a:stretch>
        </p:blipFill>
        <p:spPr>
          <a:xfrm>
            <a:off x="4564544" y="1691163"/>
            <a:ext cx="1483875" cy="2272710"/>
          </a:xfrm>
          <a:prstGeom prst="rect">
            <a:avLst/>
          </a:prstGeom>
        </p:spPr>
      </p:pic>
      <p:pic>
        <p:nvPicPr>
          <p:cNvPr id="30" name="Imagen 29" descr="altar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4283" y="1638300"/>
            <a:ext cx="4958307" cy="3608584"/>
          </a:xfrm>
          <a:prstGeom prst="rect">
            <a:avLst/>
          </a:prstGeom>
        </p:spPr>
      </p:pic>
      <p:sp>
        <p:nvSpPr>
          <p:cNvPr id="43" name="Llamada ovalada 42"/>
          <p:cNvSpPr/>
          <p:nvPr/>
        </p:nvSpPr>
        <p:spPr>
          <a:xfrm>
            <a:off x="3382935" y="385468"/>
            <a:ext cx="2480393" cy="1153296"/>
          </a:xfrm>
          <a:prstGeom prst="wedgeEllipseCallout">
            <a:avLst>
              <a:gd name="adj1" fmla="val 13392"/>
              <a:gd name="adj2" fmla="val 66257"/>
            </a:avLst>
          </a:prstGeom>
          <a:gradFill>
            <a:gsLst>
              <a:gs pos="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rgbClr val="800000"/>
                </a:solidFill>
                <a:latin typeface="Bradley Hand ITC TT-Bold"/>
                <a:cs typeface="Bradley Hand ITC TT-Bold"/>
              </a:rPr>
              <a:t>Yo voy a colocar el corporal sobre el mantel</a:t>
            </a:r>
            <a:endParaRPr lang="es-ES_tradnl" sz="1600" dirty="0">
              <a:solidFill>
                <a:srgbClr val="800000"/>
              </a:solidFill>
              <a:latin typeface="Bradley Hand ITC TT-Bold"/>
              <a:cs typeface="Bradley Hand ITC TT-Bold"/>
            </a:endParaRPr>
          </a:p>
        </p:txBody>
      </p:sp>
      <p:pic>
        <p:nvPicPr>
          <p:cNvPr id="38" name="Imagen 37" descr="corporalta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5654" y="3022888"/>
            <a:ext cx="1387674" cy="366691"/>
          </a:xfrm>
          <a:prstGeom prst="rect">
            <a:avLst/>
          </a:prstGeom>
        </p:spPr>
      </p:pic>
      <p:pic>
        <p:nvPicPr>
          <p:cNvPr id="33" name="Imagen 32" descr="vozbellcruz.png"/>
          <p:cNvPicPr>
            <a:picLocks noChangeAspect="1"/>
          </p:cNvPicPr>
          <p:nvPr/>
        </p:nvPicPr>
        <p:blipFill>
          <a:blip r:embed="rId16">
            <a:alphaModFix amt="78000"/>
          </a:blip>
          <a:stretch>
            <a:fillRect/>
          </a:stretch>
        </p:blipFill>
        <p:spPr>
          <a:xfrm>
            <a:off x="4871720" y="1858632"/>
            <a:ext cx="1639652" cy="2914632"/>
          </a:xfrm>
          <a:prstGeom prst="rect">
            <a:avLst/>
          </a:prstGeom>
        </p:spPr>
      </p:pic>
      <p:sp>
        <p:nvSpPr>
          <p:cNvPr id="42" name="Llamada rectangular redondeada 41"/>
          <p:cNvSpPr/>
          <p:nvPr/>
        </p:nvSpPr>
        <p:spPr>
          <a:xfrm>
            <a:off x="5411724" y="555099"/>
            <a:ext cx="1917750" cy="1162545"/>
          </a:xfrm>
          <a:prstGeom prst="wedgeRoundRectCallout">
            <a:avLst>
              <a:gd name="adj1" fmla="val -20833"/>
              <a:gd name="adj2" fmla="val 79979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sz="1600" dirty="0" smtClean="0">
                <a:solidFill>
                  <a:srgbClr val="800000"/>
                </a:solidFill>
                <a:latin typeface="Bradley Hand ITC TT-Bold"/>
                <a:cs typeface="Bradley Hand ITC TT-Bold"/>
              </a:rPr>
              <a:t>Ahora voy a colocar una cruz sobre el altar</a:t>
            </a:r>
            <a:endParaRPr lang="es-ES_tradnl" sz="1600" dirty="0">
              <a:solidFill>
                <a:srgbClr val="800000"/>
              </a:solidFill>
              <a:latin typeface="Bradley Hand ITC TT-Bold"/>
              <a:cs typeface="Bradley Hand ITC TT-Bold"/>
            </a:endParaRPr>
          </a:p>
        </p:txBody>
      </p:sp>
      <p:pic>
        <p:nvPicPr>
          <p:cNvPr id="28" name="Imagen 27" descr="convelas.png"/>
          <p:cNvPicPr>
            <a:picLocks noChangeAspect="1"/>
          </p:cNvPicPr>
          <p:nvPr/>
        </p:nvPicPr>
        <p:blipFill>
          <a:blip r:embed="rId17">
            <a:alphaModFix amt="76000"/>
          </a:blip>
          <a:stretch>
            <a:fillRect/>
          </a:stretch>
        </p:blipFill>
        <p:spPr>
          <a:xfrm>
            <a:off x="4001922" y="2810756"/>
            <a:ext cx="1703897" cy="2609990"/>
          </a:xfrm>
          <a:prstGeom prst="rect">
            <a:avLst/>
          </a:prstGeom>
        </p:spPr>
      </p:pic>
      <p:sp>
        <p:nvSpPr>
          <p:cNvPr id="45" name="Llamada rectangular redondeada 44"/>
          <p:cNvSpPr/>
          <p:nvPr/>
        </p:nvSpPr>
        <p:spPr>
          <a:xfrm>
            <a:off x="4295987" y="1041400"/>
            <a:ext cx="1752432" cy="1769356"/>
          </a:xfrm>
          <a:prstGeom prst="wedgeRoundRectCallout">
            <a:avLst/>
          </a:prstGeom>
          <a:gradFill>
            <a:gsLst>
              <a:gs pos="0">
                <a:schemeClr val="bg1"/>
              </a:gs>
              <a:gs pos="100000">
                <a:srgbClr val="FFBD2E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sz="1600" dirty="0" smtClean="0">
                <a:solidFill>
                  <a:schemeClr val="accent3">
                    <a:lumMod val="50000"/>
                  </a:schemeClr>
                </a:solidFill>
                <a:latin typeface="Bradley Hand ITC TT-Bold"/>
                <a:cs typeface="Bradley Hand ITC TT-Bold"/>
              </a:rPr>
              <a:t>Yo tengo dos candeleros que es lo mínimo que debo poner sobre el altar o cerca de él</a:t>
            </a:r>
            <a:endParaRPr lang="es-ES_tradnl" sz="1600" dirty="0">
              <a:solidFill>
                <a:schemeClr val="accent3">
                  <a:lumMod val="50000"/>
                </a:schemeClr>
              </a:solidFill>
              <a:latin typeface="Bradley Hand ITC TT-Bold"/>
              <a:cs typeface="Bradley Hand ITC TT-Bold"/>
            </a:endParaRPr>
          </a:p>
        </p:txBody>
      </p:sp>
      <p:pic>
        <p:nvPicPr>
          <p:cNvPr id="40" name="Imagen 39" descr="velasaltar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17811" y="3086100"/>
            <a:ext cx="1625789" cy="877773"/>
          </a:xfrm>
          <a:prstGeom prst="rect">
            <a:avLst/>
          </a:prstGeom>
        </p:spPr>
      </p:pic>
      <p:pic>
        <p:nvPicPr>
          <p:cNvPr id="34" name="Imagen 33" descr="Ángelconlibro.png"/>
          <p:cNvPicPr>
            <a:picLocks noChangeAspect="1"/>
          </p:cNvPicPr>
          <p:nvPr/>
        </p:nvPicPr>
        <p:blipFill>
          <a:blip r:embed="rId19">
            <a:alphaModFix amt="82000"/>
          </a:blip>
          <a:stretch>
            <a:fillRect/>
          </a:stretch>
        </p:blipFill>
        <p:spPr>
          <a:xfrm>
            <a:off x="5705819" y="2090751"/>
            <a:ext cx="1828800" cy="2447898"/>
          </a:xfrm>
          <a:prstGeom prst="rect">
            <a:avLst/>
          </a:prstGeom>
        </p:spPr>
      </p:pic>
      <p:sp>
        <p:nvSpPr>
          <p:cNvPr id="46" name="Llamada ovalada 45"/>
          <p:cNvSpPr/>
          <p:nvPr/>
        </p:nvSpPr>
        <p:spPr>
          <a:xfrm>
            <a:off x="5705819" y="255616"/>
            <a:ext cx="3247309" cy="1571568"/>
          </a:xfrm>
          <a:prstGeom prst="wedgeEllipseCallout">
            <a:avLst/>
          </a:prstGeom>
          <a:gradFill>
            <a:gsLst>
              <a:gs pos="0">
                <a:schemeClr val="bg1"/>
              </a:gs>
              <a:gs pos="100000">
                <a:srgbClr val="FF61E7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sz="1600" dirty="0" smtClean="0">
                <a:solidFill>
                  <a:schemeClr val="accent4">
                    <a:lumMod val="50000"/>
                  </a:schemeClr>
                </a:solidFill>
                <a:latin typeface="Bradley Hand ITC TT-Bold"/>
                <a:cs typeface="Bradley Hand ITC TT-Bold"/>
              </a:rPr>
              <a:t>El Misal lo va a necesitar el celebrante para seguir las palabras de la Misa</a:t>
            </a:r>
            <a:endParaRPr lang="es-ES_tradnl" dirty="0"/>
          </a:p>
        </p:txBody>
      </p:sp>
      <p:pic>
        <p:nvPicPr>
          <p:cNvPr id="39" name="Imagen 38" descr="libroaltar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84362" y="2769953"/>
            <a:ext cx="915475" cy="436281"/>
          </a:xfrm>
          <a:prstGeom prst="rect">
            <a:avLst/>
          </a:prstGeom>
        </p:spPr>
      </p:pic>
      <p:pic>
        <p:nvPicPr>
          <p:cNvPr id="37" name="Imagen 36" descr="cruzaltar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11724" y="2324100"/>
            <a:ext cx="531876" cy="1116940"/>
          </a:xfrm>
          <a:prstGeom prst="rect">
            <a:avLst/>
          </a:prstGeom>
        </p:spPr>
      </p:pic>
      <p:pic>
        <p:nvPicPr>
          <p:cNvPr id="47" name="Imagen 46" descr="Ángeleccionario.png"/>
          <p:cNvPicPr>
            <a:picLocks noChangeAspect="1"/>
          </p:cNvPicPr>
          <p:nvPr/>
        </p:nvPicPr>
        <p:blipFill>
          <a:blip r:embed="rId22">
            <a:alphaModFix amt="84000"/>
          </a:blip>
          <a:stretch>
            <a:fillRect/>
          </a:stretch>
        </p:blipFill>
        <p:spPr>
          <a:xfrm>
            <a:off x="6338951" y="3086100"/>
            <a:ext cx="1508845" cy="2334646"/>
          </a:xfrm>
          <a:prstGeom prst="rect">
            <a:avLst/>
          </a:prstGeom>
        </p:spPr>
      </p:pic>
      <p:pic>
        <p:nvPicPr>
          <p:cNvPr id="48" name="Imagen 47" descr="presbiteriozc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452000" y="-106167"/>
            <a:ext cx="6747343" cy="6468867"/>
          </a:xfrm>
          <a:prstGeom prst="rect">
            <a:avLst/>
          </a:prstGeom>
        </p:spPr>
      </p:pic>
      <p:pic>
        <p:nvPicPr>
          <p:cNvPr id="49" name="Imagen 48" descr="leccionarioambón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76471" y="3963873"/>
            <a:ext cx="1195329" cy="466470"/>
          </a:xfrm>
          <a:prstGeom prst="rect">
            <a:avLst/>
          </a:prstGeom>
        </p:spPr>
      </p:pic>
      <p:sp>
        <p:nvSpPr>
          <p:cNvPr id="50" name="Llamada rectangular redondeada 49"/>
          <p:cNvSpPr/>
          <p:nvPr/>
        </p:nvSpPr>
        <p:spPr>
          <a:xfrm>
            <a:off x="6048420" y="1331630"/>
            <a:ext cx="2904708" cy="1385138"/>
          </a:xfrm>
          <a:prstGeom prst="wedgeRoundRectCallout">
            <a:avLst>
              <a:gd name="adj1" fmla="val -10923"/>
              <a:gd name="adj2" fmla="val 66167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sz="1600" dirty="0" smtClean="0">
                <a:solidFill>
                  <a:srgbClr val="800000"/>
                </a:solidFill>
                <a:latin typeface="Bradley Hand ITC TT-Bold"/>
                <a:cs typeface="Bradley Hand ITC TT-Bold"/>
              </a:rPr>
              <a:t>Si ahora dejo el leccionario en el amb</a:t>
            </a:r>
            <a:r>
              <a:rPr lang="es-ES_tradnl" sz="1600" dirty="0" smtClean="0">
                <a:solidFill>
                  <a:srgbClr val="800000"/>
                </a:solidFill>
                <a:latin typeface="Bradley Hand ITC TT-Bold"/>
                <a:cs typeface="Bradley Hand ITC TT-Bold"/>
              </a:rPr>
              <a:t>ón ya casi está todo preparado para celebrar la EUCARISTÍA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0"/>
                            </p:stCondLst>
                            <p:childTnLst>
                              <p:par>
                                <p:cTn id="159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0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2" grpId="2" animBg="1"/>
      <p:bldP spid="22" grpId="3" animBg="1"/>
      <p:bldP spid="23" grpId="1" animBg="1"/>
      <p:bldP spid="23" grpId="2" animBg="1"/>
      <p:bldP spid="24" grpId="0" animBg="1"/>
      <p:bldP spid="24" grpId="1" animBg="1"/>
      <p:bldP spid="20" grpId="0" animBg="1"/>
      <p:bldP spid="20" grpId="1" animBg="1"/>
      <p:bldP spid="21" grpId="0" animBg="1"/>
      <p:bldP spid="21" grpId="1" animBg="1"/>
      <p:bldP spid="26" grpId="0" animBg="1"/>
      <p:bldP spid="26" grpId="3" animBg="1"/>
      <p:bldP spid="41" grpId="0" animBg="1"/>
      <p:bldP spid="41" grpId="1" animBg="1"/>
      <p:bldP spid="44" grpId="0" animBg="1"/>
      <p:bldP spid="44" grpId="1" animBg="1"/>
      <p:bldP spid="43" grpId="0" animBg="1"/>
      <p:bldP spid="43" grpId="1" animBg="1"/>
      <p:bldP spid="42" grpId="0" animBg="1"/>
      <p:bldP spid="42" grpId="1" animBg="1"/>
      <p:bldP spid="45" grpId="0" animBg="1"/>
      <p:bldP spid="45" grpId="1" animBg="1"/>
      <p:bldP spid="46" grpId="0" animBg="1"/>
      <p:bldP spid="46" grpId="1" animBg="1"/>
      <p:bldP spid="50" grpId="0" animBg="1"/>
      <p:bldP spid="50" grpId="1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193</Words>
  <Application>Microsoft Macintosh PowerPoint</Application>
  <PresentationFormat>Presentación en pantalla (16:10)</PresentationFormat>
  <Paragraphs>21</Paragraphs>
  <Slides>1</Slides>
  <Notes>1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 Rodríguez Ugalde</dc:creator>
  <cp:lastModifiedBy>Miguel Rodríguez Ugalde</cp:lastModifiedBy>
  <cp:revision>44</cp:revision>
  <dcterms:created xsi:type="dcterms:W3CDTF">2017-02-15T19:21:26Z</dcterms:created>
  <dcterms:modified xsi:type="dcterms:W3CDTF">2017-02-15T19:37:11Z</dcterms:modified>
</cp:coreProperties>
</file>