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showPr showNarration="1">
    <p:present/>
    <p:sldAll/>
    <p:penClr>
      <a:schemeClr val="tx1"/>
    </p:penClr>
  </p:showPr>
  <p:clrMru>
    <a:srgbClr val="D6A8FF"/>
    <a:srgbClr val="FF988C"/>
    <a:srgbClr val="9BD14F"/>
    <a:srgbClr val="36A6FA"/>
    <a:srgbClr val="966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24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E2217-A948-F842-A941-92F7C4509B8B}" type="datetimeFigureOut">
              <a:rPr lang="es-ES_tradnl" smtClean="0"/>
              <a:pPr/>
              <a:t>22/2/17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54FC-83C2-7D40-BB2D-6B9F89AAAB5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54FC-83C2-7D40-BB2D-6B9F89AAAB58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C97B-83DB-764E-9133-6A61E3D01ED0}" type="datetimeFigureOut">
              <a:rPr lang="es-ES_tradnl" smtClean="0"/>
              <a:pPr/>
              <a:t>22/2/17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A68F-F22B-E14F-A39B-D296D52A7443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C97B-83DB-764E-9133-6A61E3D01ED0}" type="datetimeFigureOut">
              <a:rPr lang="es-ES_tradnl" smtClean="0"/>
              <a:pPr/>
              <a:t>22/2/17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A68F-F22B-E14F-A39B-D296D52A7443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C97B-83DB-764E-9133-6A61E3D01ED0}" type="datetimeFigureOut">
              <a:rPr lang="es-ES_tradnl" smtClean="0"/>
              <a:pPr/>
              <a:t>22/2/17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A68F-F22B-E14F-A39B-D296D52A7443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C97B-83DB-764E-9133-6A61E3D01ED0}" type="datetimeFigureOut">
              <a:rPr lang="es-ES_tradnl" smtClean="0"/>
              <a:pPr/>
              <a:t>22/2/17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A68F-F22B-E14F-A39B-D296D52A7443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C97B-83DB-764E-9133-6A61E3D01ED0}" type="datetimeFigureOut">
              <a:rPr lang="es-ES_tradnl" smtClean="0"/>
              <a:pPr/>
              <a:t>22/2/17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A68F-F22B-E14F-A39B-D296D52A7443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C97B-83DB-764E-9133-6A61E3D01ED0}" type="datetimeFigureOut">
              <a:rPr lang="es-ES_tradnl" smtClean="0"/>
              <a:pPr/>
              <a:t>22/2/17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A68F-F22B-E14F-A39B-D296D52A7443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C97B-83DB-764E-9133-6A61E3D01ED0}" type="datetimeFigureOut">
              <a:rPr lang="es-ES_tradnl" smtClean="0"/>
              <a:pPr/>
              <a:t>22/2/17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A68F-F22B-E14F-A39B-D296D52A7443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C97B-83DB-764E-9133-6A61E3D01ED0}" type="datetimeFigureOut">
              <a:rPr lang="es-ES_tradnl" smtClean="0"/>
              <a:pPr/>
              <a:t>22/2/17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A68F-F22B-E14F-A39B-D296D52A7443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C97B-83DB-764E-9133-6A61E3D01ED0}" type="datetimeFigureOut">
              <a:rPr lang="es-ES_tradnl" smtClean="0"/>
              <a:pPr/>
              <a:t>22/2/17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A68F-F22B-E14F-A39B-D296D52A7443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C97B-83DB-764E-9133-6A61E3D01ED0}" type="datetimeFigureOut">
              <a:rPr lang="es-ES_tradnl" smtClean="0"/>
              <a:pPr/>
              <a:t>22/2/17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A68F-F22B-E14F-A39B-D296D52A7443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C97B-83DB-764E-9133-6A61E3D01ED0}" type="datetimeFigureOut">
              <a:rPr lang="es-ES_tradnl" smtClean="0"/>
              <a:pPr/>
              <a:t>22/2/17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A68F-F22B-E14F-A39B-D296D52A7443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C97B-83DB-764E-9133-6A61E3D01ED0}" type="datetimeFigureOut">
              <a:rPr lang="es-ES_tradnl" smtClean="0"/>
              <a:pPr/>
              <a:t>22/2/17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DA68F-F22B-E14F-A39B-D296D52A7443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000">
              <a:schemeClr val="accent3">
                <a:lumMod val="5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vozbell.png"/>
          <p:cNvPicPr>
            <a:picLocks noChangeAspect="1"/>
          </p:cNvPicPr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>
            <a:off x="3733801" y="1565755"/>
            <a:ext cx="2819399" cy="5007084"/>
          </a:xfrm>
          <a:prstGeom prst="rect">
            <a:avLst/>
          </a:prstGeom>
        </p:spPr>
      </p:pic>
      <p:sp>
        <p:nvSpPr>
          <p:cNvPr id="43" name="Llamada rectangular redondeada 42"/>
          <p:cNvSpPr/>
          <p:nvPr/>
        </p:nvSpPr>
        <p:spPr>
          <a:xfrm>
            <a:off x="4655820" y="1358666"/>
            <a:ext cx="3521202" cy="1327363"/>
          </a:xfrm>
          <a:prstGeom prst="wedgeRoundRectCallout">
            <a:avLst>
              <a:gd name="adj1" fmla="val -18535"/>
              <a:gd name="adj2" fmla="val 75149"/>
              <a:gd name="adj3" fmla="val 16667"/>
            </a:avLst>
          </a:prstGeom>
          <a:gradFill>
            <a:gsLst>
              <a:gs pos="0">
                <a:schemeClr val="bg1"/>
              </a:gs>
              <a:gs pos="79000">
                <a:schemeClr val="accent6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rgbClr val="660066"/>
                </a:solidFill>
                <a:latin typeface="Tekton Pro Bold"/>
                <a:cs typeface="Tekton Pro Bold"/>
              </a:rPr>
              <a:t>Si el sacerdote va a concelebrar y no es el celebrante  principal puede llevar mejor una estola grande si no hay casullas para todos  </a:t>
            </a:r>
            <a:endParaRPr lang="es-ES_tradnl" dirty="0">
              <a:solidFill>
                <a:srgbClr val="660066"/>
              </a:solidFill>
              <a:latin typeface="Tekton Pro Bold"/>
              <a:cs typeface="Tekton Pro Bold"/>
            </a:endParaRPr>
          </a:p>
        </p:txBody>
      </p:sp>
      <p:pic>
        <p:nvPicPr>
          <p:cNvPr id="31" name="Imagen 30" descr="Ángelsinescoba.png"/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392095" y="2057400"/>
            <a:ext cx="3456505" cy="4607052"/>
          </a:xfrm>
          <a:prstGeom prst="rect">
            <a:avLst/>
          </a:prstGeom>
        </p:spPr>
      </p:pic>
      <p:pic>
        <p:nvPicPr>
          <p:cNvPr id="36" name="Imagen 35" descr="Ángelconcasullav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398" y="1715201"/>
            <a:ext cx="3201717" cy="4949251"/>
          </a:xfrm>
          <a:prstGeom prst="rect">
            <a:avLst/>
          </a:prstGeom>
        </p:spPr>
      </p:pic>
      <p:pic>
        <p:nvPicPr>
          <p:cNvPr id="35" name="Imagen 34" descr="Ángelsincasullav.png"/>
          <p:cNvPicPr>
            <a:picLocks noChangeAspect="1"/>
          </p:cNvPicPr>
          <p:nvPr/>
        </p:nvPicPr>
        <p:blipFill>
          <a:blip r:embed="rId6">
            <a:alphaModFix amt="90000"/>
          </a:blip>
          <a:stretch>
            <a:fillRect/>
          </a:stretch>
        </p:blipFill>
        <p:spPr>
          <a:xfrm>
            <a:off x="4114800" y="1715201"/>
            <a:ext cx="3233515" cy="4998405"/>
          </a:xfrm>
          <a:prstGeom prst="rect">
            <a:avLst/>
          </a:prstGeom>
        </p:spPr>
      </p:pic>
      <p:pic>
        <p:nvPicPr>
          <p:cNvPr id="29" name="Imagen 28" descr="estolascolor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2" y="2419007"/>
            <a:ext cx="4449709" cy="4449709"/>
          </a:xfrm>
          <a:prstGeom prst="rect">
            <a:avLst/>
          </a:prstGeom>
          <a:effectLst>
            <a:outerShdw blurRad="152400" dist="139700" dir="2700000">
              <a:srgbClr val="000000">
                <a:alpha val="49000"/>
              </a:srgbClr>
            </a:outerShdw>
          </a:effectLst>
        </p:spPr>
      </p:pic>
      <p:pic>
        <p:nvPicPr>
          <p:cNvPr id="18" name="Imagen 17" descr="curicacolo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202" y="1219200"/>
            <a:ext cx="3320796" cy="577593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4600" y="59452"/>
            <a:ext cx="6324600" cy="609600"/>
          </a:xfrm>
        </p:spPr>
        <p:txBody>
          <a:bodyPr>
            <a:normAutofit/>
          </a:bodyPr>
          <a:lstStyle/>
          <a:p>
            <a:r>
              <a:rPr lang="es-ES_tradnl" sz="2400" dirty="0" smtClean="0">
                <a:latin typeface="Marker Felt"/>
                <a:cs typeface="Marker Felt"/>
              </a:rPr>
              <a:t>LAS VESTIDURAS </a:t>
            </a:r>
            <a:r>
              <a:rPr lang="es-ES_tradnl" sz="2400" dirty="0" smtClean="0">
                <a:solidFill>
                  <a:schemeClr val="accent3">
                    <a:lumMod val="50000"/>
                  </a:schemeClr>
                </a:solidFill>
                <a:latin typeface="Marker Felt"/>
                <a:cs typeface="Marker Felt"/>
              </a:rPr>
              <a:t>SAGRADAS DEL </a:t>
            </a:r>
            <a:r>
              <a:rPr lang="es-ES_tradnl" sz="2400" dirty="0" smtClean="0">
                <a:solidFill>
                  <a:schemeClr val="accent3">
                    <a:lumMod val="75000"/>
                  </a:schemeClr>
                </a:solidFill>
                <a:latin typeface="Marker Felt"/>
                <a:cs typeface="Marker Felt"/>
              </a:rPr>
              <a:t>SACERDOTE</a:t>
            </a:r>
            <a:endParaRPr lang="es-ES_tradnl" sz="2400" dirty="0">
              <a:solidFill>
                <a:schemeClr val="accent3">
                  <a:lumMod val="75000"/>
                </a:schemeClr>
              </a:solidFill>
              <a:latin typeface="Marker Felt"/>
              <a:cs typeface="Marker Felt"/>
            </a:endParaRPr>
          </a:p>
        </p:txBody>
      </p:sp>
      <p:sp>
        <p:nvSpPr>
          <p:cNvPr id="15" name="Llamada ovalada 14"/>
          <p:cNvSpPr/>
          <p:nvPr/>
        </p:nvSpPr>
        <p:spPr>
          <a:xfrm>
            <a:off x="5867400" y="1398032"/>
            <a:ext cx="2585514" cy="2145268"/>
          </a:xfrm>
          <a:prstGeom prst="wedgeEllipseCallout">
            <a:avLst>
              <a:gd name="adj1" fmla="val -62070"/>
              <a:gd name="adj2" fmla="val 11185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  <a:latin typeface="Tekton Pro Bold"/>
                <a:cs typeface="Tekton Pro Bold"/>
              </a:rPr>
              <a:t>Ahora llegará un sacerdote para celebrar Misa, vamos a ayudarle a vestirse</a:t>
            </a:r>
            <a:endParaRPr lang="es-ES_tradnl" dirty="0">
              <a:solidFill>
                <a:schemeClr val="tx1"/>
              </a:solidFill>
              <a:latin typeface="Tekton Pro Bold"/>
              <a:cs typeface="Tekton Pro Bold"/>
            </a:endParaRPr>
          </a:p>
        </p:txBody>
      </p:sp>
      <p:sp>
        <p:nvSpPr>
          <p:cNvPr id="17" name="Llamada ovalada 16"/>
          <p:cNvSpPr/>
          <p:nvPr/>
        </p:nvSpPr>
        <p:spPr>
          <a:xfrm>
            <a:off x="2207016" y="930697"/>
            <a:ext cx="1571413" cy="736600"/>
          </a:xfrm>
          <a:prstGeom prst="wedgeEllipseCallout">
            <a:avLst/>
          </a:prstGeom>
          <a:gradFill>
            <a:gsLst>
              <a:gs pos="33000">
                <a:schemeClr val="bg1"/>
              </a:gs>
              <a:gs pos="100000">
                <a:srgbClr val="FFFF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rgbClr val="000000"/>
                </a:solidFill>
                <a:latin typeface="Tekton Pro Bold"/>
                <a:cs typeface="Tekton Pro Bold"/>
              </a:rPr>
              <a:t>¡ Hola!</a:t>
            </a:r>
            <a:endParaRPr lang="es-ES_tradnl" dirty="0">
              <a:solidFill>
                <a:srgbClr val="000000"/>
              </a:solidFill>
              <a:latin typeface="Tekton Pro Bold"/>
              <a:cs typeface="Tekton Pro Bold"/>
            </a:endParaRPr>
          </a:p>
        </p:txBody>
      </p:sp>
      <p:sp>
        <p:nvSpPr>
          <p:cNvPr id="20" name="Llamada ovalada 19"/>
          <p:cNvSpPr/>
          <p:nvPr/>
        </p:nvSpPr>
        <p:spPr>
          <a:xfrm>
            <a:off x="4514191" y="799592"/>
            <a:ext cx="2706418" cy="1445768"/>
          </a:xfrm>
          <a:prstGeom prst="wedgeEllipseCallout">
            <a:avLst/>
          </a:prstGeom>
          <a:gradFill>
            <a:gsLst>
              <a:gs pos="0">
                <a:schemeClr val="bg1"/>
              </a:gs>
              <a:gs pos="87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rgbClr val="000000"/>
                </a:solidFill>
                <a:latin typeface="Tekton Pro Bold"/>
                <a:cs typeface="Tekton Pro Bold"/>
              </a:rPr>
              <a:t>¡Hola! Ya está todo preparado,  te lo mando</a:t>
            </a:r>
            <a:endParaRPr lang="es-ES_tradnl" dirty="0">
              <a:solidFill>
                <a:srgbClr val="000000"/>
              </a:solidFill>
              <a:latin typeface="Tekton Pro Bold"/>
              <a:cs typeface="Tekton Pro Bold"/>
            </a:endParaRPr>
          </a:p>
        </p:txBody>
      </p:sp>
      <p:sp>
        <p:nvSpPr>
          <p:cNvPr id="23" name="Llamada ovalada 22"/>
          <p:cNvSpPr/>
          <p:nvPr/>
        </p:nvSpPr>
        <p:spPr>
          <a:xfrm>
            <a:off x="4581954" y="1496060"/>
            <a:ext cx="2919984" cy="1498600"/>
          </a:xfrm>
          <a:prstGeom prst="wedgeEllipseCallout">
            <a:avLst>
              <a:gd name="adj1" fmla="val -3500"/>
              <a:gd name="adj2" fmla="val 69953"/>
            </a:avLst>
          </a:prstGeom>
          <a:gradFill>
            <a:gsLst>
              <a:gs pos="0">
                <a:srgbClr val="FF6600"/>
              </a:gs>
              <a:gs pos="7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000000"/>
                </a:solidFill>
                <a:latin typeface="Tekton Pro Bold"/>
                <a:cs typeface="Tekton Pro Bold"/>
              </a:rPr>
              <a:t>Aquí traigo el ALBA, que es signo de la limpieza de corazón</a:t>
            </a:r>
            <a:endParaRPr lang="es-ES_tradnl" dirty="0">
              <a:solidFill>
                <a:srgbClr val="000000"/>
              </a:solidFill>
              <a:latin typeface="Tekton Pro Bold"/>
              <a:cs typeface="Tekton Pro Bold"/>
            </a:endParaRPr>
          </a:p>
        </p:txBody>
      </p:sp>
      <p:sp>
        <p:nvSpPr>
          <p:cNvPr id="24" name="Llamada ovalada 23"/>
          <p:cNvSpPr/>
          <p:nvPr/>
        </p:nvSpPr>
        <p:spPr>
          <a:xfrm>
            <a:off x="2162388" y="930697"/>
            <a:ext cx="1571413" cy="736600"/>
          </a:xfrm>
          <a:prstGeom prst="wedgeEllipseCallout">
            <a:avLst/>
          </a:prstGeom>
          <a:gradFill>
            <a:gsLst>
              <a:gs pos="33000">
                <a:schemeClr val="bg1"/>
              </a:gs>
              <a:gs pos="100000">
                <a:srgbClr val="FFFF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rgbClr val="000000"/>
                </a:solidFill>
                <a:latin typeface="Tekton Pro Bold"/>
                <a:cs typeface="Tekton Pro Bold"/>
              </a:rPr>
              <a:t>Muy bien</a:t>
            </a:r>
            <a:endParaRPr lang="es-ES_tradnl" dirty="0">
              <a:solidFill>
                <a:srgbClr val="000000"/>
              </a:solidFill>
              <a:latin typeface="Tekton Pro Bold"/>
              <a:cs typeface="Tekton Pro Bold"/>
            </a:endParaRPr>
          </a:p>
        </p:txBody>
      </p:sp>
      <p:sp>
        <p:nvSpPr>
          <p:cNvPr id="25" name="Llamada ovalada 24"/>
          <p:cNvSpPr/>
          <p:nvPr/>
        </p:nvSpPr>
        <p:spPr>
          <a:xfrm flipH="1">
            <a:off x="6176123" y="2862072"/>
            <a:ext cx="2088971" cy="1176528"/>
          </a:xfrm>
          <a:prstGeom prst="wedgeEllipseCallou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000000"/>
                </a:solidFill>
                <a:latin typeface="Tekton Pro Bold"/>
                <a:cs typeface="Tekton Pro Bold"/>
              </a:rPr>
              <a:t>Yo traía el AMITO</a:t>
            </a:r>
            <a:endParaRPr lang="es-ES_tradnl" dirty="0">
              <a:solidFill>
                <a:srgbClr val="000000"/>
              </a:solidFill>
              <a:latin typeface="Tekton Pro Bold"/>
              <a:cs typeface="Tekton Pro Bold"/>
            </a:endParaRPr>
          </a:p>
        </p:txBody>
      </p:sp>
      <p:pic>
        <p:nvPicPr>
          <p:cNvPr id="19" name="Imagen 18" descr="sacerdote-alb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143023"/>
            <a:ext cx="3200775" cy="5943577"/>
          </a:xfrm>
          <a:prstGeom prst="rect">
            <a:avLst/>
          </a:prstGeom>
        </p:spPr>
      </p:pic>
      <p:pic>
        <p:nvPicPr>
          <p:cNvPr id="13" name="Imagen 12" descr="Ángelzanuycalba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1954" y="3391154"/>
            <a:ext cx="2423160" cy="3240024"/>
          </a:xfrm>
          <a:prstGeom prst="rect">
            <a:avLst/>
          </a:prstGeom>
        </p:spPr>
      </p:pic>
      <p:pic>
        <p:nvPicPr>
          <p:cNvPr id="14" name="Imagen 13" descr="Ángelzanuyam2.png"/>
          <p:cNvPicPr>
            <a:picLocks noChangeAspect="1"/>
          </p:cNvPicPr>
          <p:nvPr/>
        </p:nvPicPr>
        <p:blipFill>
          <a:blip r:embed="rId11">
            <a:alphaModFix amt="79000"/>
          </a:blip>
          <a:stretch>
            <a:fillRect/>
          </a:stretch>
        </p:blipFill>
        <p:spPr>
          <a:xfrm>
            <a:off x="4581954" y="3391154"/>
            <a:ext cx="2423160" cy="3240024"/>
          </a:xfrm>
          <a:prstGeom prst="rect">
            <a:avLst/>
          </a:prstGeom>
        </p:spPr>
      </p:pic>
      <p:pic>
        <p:nvPicPr>
          <p:cNvPr id="16" name="Imagen 15" descr="Ángelzanuyam.png"/>
          <p:cNvPicPr>
            <a:picLocks noChangeAspect="1"/>
          </p:cNvPicPr>
          <p:nvPr/>
        </p:nvPicPr>
        <p:blipFill>
          <a:blip r:embed="rId12">
            <a:alphaModFix amt="78000"/>
          </a:blip>
          <a:stretch>
            <a:fillRect/>
          </a:stretch>
        </p:blipFill>
        <p:spPr>
          <a:xfrm>
            <a:off x="4655820" y="3391154"/>
            <a:ext cx="2423160" cy="3240024"/>
          </a:xfrm>
          <a:prstGeom prst="rect">
            <a:avLst/>
          </a:prstGeom>
        </p:spPr>
      </p:pic>
      <p:pic>
        <p:nvPicPr>
          <p:cNvPr id="21" name="Imagen 20" descr="angelconamitoc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7253972" y="3616330"/>
            <a:ext cx="2022243" cy="3097276"/>
          </a:xfrm>
          <a:prstGeom prst="rect">
            <a:avLst/>
          </a:prstGeom>
        </p:spPr>
      </p:pic>
      <p:pic>
        <p:nvPicPr>
          <p:cNvPr id="22" name="Imagen 21" descr="sacerdote-cingulo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211" y="1143000"/>
            <a:ext cx="3659989" cy="5945594"/>
          </a:xfrm>
          <a:prstGeom prst="rect">
            <a:avLst/>
          </a:prstGeom>
        </p:spPr>
      </p:pic>
      <p:pic>
        <p:nvPicPr>
          <p:cNvPr id="26" name="Imagen 25" descr="sacerdote-estola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832" y="1143000"/>
            <a:ext cx="3168568" cy="5977762"/>
          </a:xfrm>
          <a:prstGeom prst="rect">
            <a:avLst/>
          </a:prstGeom>
        </p:spPr>
      </p:pic>
      <p:sp>
        <p:nvSpPr>
          <p:cNvPr id="37" name="Llamada ovalada 36"/>
          <p:cNvSpPr/>
          <p:nvPr/>
        </p:nvSpPr>
        <p:spPr>
          <a:xfrm>
            <a:off x="5207610" y="2022348"/>
            <a:ext cx="2223207" cy="1168400"/>
          </a:xfrm>
          <a:prstGeom prst="wedgeEllipseCallout">
            <a:avLst>
              <a:gd name="adj1" fmla="val -12000"/>
              <a:gd name="adj2" fmla="val 70109"/>
            </a:avLst>
          </a:prstGeom>
          <a:gradFill>
            <a:gsLst>
              <a:gs pos="0">
                <a:srgbClr val="FF6600"/>
              </a:gs>
              <a:gs pos="51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 sz="1600" dirty="0" smtClean="0">
                <a:solidFill>
                  <a:srgbClr val="800000"/>
                </a:solidFill>
                <a:latin typeface="Tekton Pro Bold"/>
                <a:cs typeface="Tekton Pro Bold"/>
              </a:rPr>
              <a:t>No hace falta, el cuello del alba es cerrado</a:t>
            </a:r>
            <a:endParaRPr lang="es-ES_tradnl" sz="1600" dirty="0">
              <a:solidFill>
                <a:srgbClr val="800000"/>
              </a:solidFill>
              <a:latin typeface="Tekton Pro Bold"/>
              <a:cs typeface="Tekton Pro Bold"/>
            </a:endParaRPr>
          </a:p>
        </p:txBody>
      </p:sp>
      <p:sp>
        <p:nvSpPr>
          <p:cNvPr id="40" name="Llamada ovalada 39"/>
          <p:cNvSpPr/>
          <p:nvPr/>
        </p:nvSpPr>
        <p:spPr>
          <a:xfrm>
            <a:off x="2162388" y="918718"/>
            <a:ext cx="1616041" cy="748579"/>
          </a:xfrm>
          <a:prstGeom prst="wedgeEllipseCallout">
            <a:avLst>
              <a:gd name="adj1" fmla="val -25548"/>
              <a:gd name="adj2" fmla="val 69286"/>
            </a:avLst>
          </a:prstGeom>
          <a:gradFill>
            <a:gsLst>
              <a:gs pos="50000">
                <a:schemeClr val="bg1"/>
              </a:gs>
              <a:gs pos="100000">
                <a:srgbClr val="FFFF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chemeClr val="bg2">
                    <a:lumMod val="25000"/>
                  </a:schemeClr>
                </a:solidFill>
                <a:latin typeface="Tekton Pro Bold"/>
                <a:cs typeface="Tekton Pro Bold"/>
              </a:rPr>
              <a:t>¡Eso es!</a:t>
            </a:r>
            <a:endParaRPr lang="es-ES_tradnl" dirty="0">
              <a:solidFill>
                <a:schemeClr val="bg2">
                  <a:lumMod val="25000"/>
                </a:schemeClr>
              </a:solidFill>
              <a:latin typeface="Tekton Pro Bold"/>
              <a:cs typeface="Tekton Pro Bold"/>
            </a:endParaRPr>
          </a:p>
        </p:txBody>
      </p:sp>
      <p:sp>
        <p:nvSpPr>
          <p:cNvPr id="41" name="Llamada ovalada 40"/>
          <p:cNvSpPr/>
          <p:nvPr/>
        </p:nvSpPr>
        <p:spPr>
          <a:xfrm>
            <a:off x="6096000" y="3008376"/>
            <a:ext cx="1699260" cy="877824"/>
          </a:xfrm>
          <a:prstGeom prst="wedgeEllipseCallout">
            <a:avLst>
              <a:gd name="adj1" fmla="val 24757"/>
              <a:gd name="adj2" fmla="val 74074"/>
            </a:avLst>
          </a:prstGeom>
          <a:gradFill>
            <a:gsLst>
              <a:gs pos="0">
                <a:schemeClr val="bg1"/>
              </a:gs>
              <a:gs pos="100000">
                <a:schemeClr val="accent3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Tekton Pro Bold"/>
                <a:cs typeface="Tekton Pro Bold"/>
              </a:rPr>
              <a:t>Vale, nos vamos</a:t>
            </a:r>
            <a:endParaRPr lang="es-ES_tradnl" dirty="0">
              <a:solidFill>
                <a:schemeClr val="tx1"/>
              </a:solidFill>
              <a:latin typeface="Tekton Pro Bold"/>
              <a:cs typeface="Tekton Pro Bold"/>
            </a:endParaRPr>
          </a:p>
        </p:txBody>
      </p:sp>
      <p:pic>
        <p:nvPicPr>
          <p:cNvPr id="32" name="Imagen 31" descr="Ángelcíngulo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48200" y="2022348"/>
            <a:ext cx="3108128" cy="4640580"/>
          </a:xfrm>
          <a:prstGeom prst="rect">
            <a:avLst/>
          </a:prstGeom>
        </p:spPr>
      </p:pic>
      <p:sp>
        <p:nvSpPr>
          <p:cNvPr id="38" name="Llamada rectangular redondeada 37"/>
          <p:cNvSpPr/>
          <p:nvPr/>
        </p:nvSpPr>
        <p:spPr>
          <a:xfrm>
            <a:off x="5287630" y="1207532"/>
            <a:ext cx="2865770" cy="1073658"/>
          </a:xfrm>
          <a:prstGeom prst="wedgeRoundRectCallout">
            <a:avLst>
              <a:gd name="adj1" fmla="val 1697"/>
              <a:gd name="adj2" fmla="val 69030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chemeClr val="tx2">
                    <a:lumMod val="75000"/>
                  </a:schemeClr>
                </a:solidFill>
                <a:latin typeface="Tekton Pro Bold"/>
                <a:cs typeface="Tekton Pro Bold"/>
              </a:rPr>
              <a:t>¡</a:t>
            </a:r>
            <a:r>
              <a:rPr lang="es-ES_tradnl" dirty="0" err="1" smtClean="0">
                <a:solidFill>
                  <a:schemeClr val="tx2">
                    <a:lumMod val="75000"/>
                  </a:schemeClr>
                </a:solidFill>
                <a:latin typeface="Tekton Pro Bold"/>
                <a:cs typeface="Tekton Pro Bold"/>
              </a:rPr>
              <a:t>Uff</a:t>
            </a: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  <a:latin typeface="Tekton Pro Bold"/>
                <a:cs typeface="Tekton Pro Bold"/>
              </a:rPr>
              <a:t>!... Por los pelos, aquí traigo el CÍNGULO. Símbolo de la pureza del cuerpo</a:t>
            </a:r>
            <a:endParaRPr lang="es-ES_tradnl" dirty="0">
              <a:solidFill>
                <a:schemeClr val="tx2">
                  <a:lumMod val="75000"/>
                </a:schemeClr>
              </a:solidFill>
              <a:latin typeface="Tekton Pro Bold"/>
              <a:cs typeface="Tekton Pro Bold"/>
            </a:endParaRPr>
          </a:p>
        </p:txBody>
      </p:sp>
      <p:sp>
        <p:nvSpPr>
          <p:cNvPr id="39" name="Llamada ovalada 38"/>
          <p:cNvSpPr/>
          <p:nvPr/>
        </p:nvSpPr>
        <p:spPr>
          <a:xfrm>
            <a:off x="2367410" y="838199"/>
            <a:ext cx="1702988" cy="829098"/>
          </a:xfrm>
          <a:prstGeom prst="wedgeEllipseCallout">
            <a:avLst>
              <a:gd name="adj1" fmla="val -30245"/>
              <a:gd name="adj2" fmla="val 74273"/>
            </a:avLst>
          </a:prstGeom>
          <a:gradFill>
            <a:gsLst>
              <a:gs pos="0">
                <a:srgbClr val="FFFF00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latin typeface="Tekton Pro Bold"/>
                <a:cs typeface="Tekton Pro Bold"/>
              </a:rPr>
              <a:t>¡Perfecto!</a:t>
            </a:r>
            <a:endParaRPr lang="es-ES_tradnl" dirty="0">
              <a:solidFill>
                <a:schemeClr val="accent1">
                  <a:lumMod val="75000"/>
                </a:schemeClr>
              </a:solidFill>
              <a:latin typeface="Tekton Pro Bold"/>
              <a:cs typeface="Tekton Pro Bold"/>
            </a:endParaRPr>
          </a:p>
        </p:txBody>
      </p:sp>
      <p:pic>
        <p:nvPicPr>
          <p:cNvPr id="34" name="Imagen 33" descr="Ángelpequecestola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14191" y="3220844"/>
            <a:ext cx="2423160" cy="3443608"/>
          </a:xfrm>
          <a:prstGeom prst="rect">
            <a:avLst/>
          </a:prstGeom>
        </p:spPr>
      </p:pic>
      <p:sp>
        <p:nvSpPr>
          <p:cNvPr id="42" name="Llamada ovalada 41"/>
          <p:cNvSpPr/>
          <p:nvPr/>
        </p:nvSpPr>
        <p:spPr>
          <a:xfrm>
            <a:off x="3778429" y="1892590"/>
            <a:ext cx="3769106" cy="1298158"/>
          </a:xfrm>
          <a:prstGeom prst="wedgeEllipseCallout">
            <a:avLst>
              <a:gd name="adj1" fmla="val -2568"/>
              <a:gd name="adj2" fmla="val 68391"/>
            </a:avLst>
          </a:prstGeom>
          <a:gradFill>
            <a:gsLst>
              <a:gs pos="30000">
                <a:schemeClr val="bg1"/>
              </a:gs>
              <a:gs pos="100000">
                <a:schemeClr val="accent6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 dirty="0" smtClean="0">
                <a:solidFill>
                  <a:srgbClr val="660066"/>
                </a:solidFill>
                <a:latin typeface="Tekton Pro Bold"/>
                <a:cs typeface="Tekton Pro Bold"/>
              </a:rPr>
              <a:t>Yo tengo   la ESTOLA que es el vestido de la inmortalidad de Cristo</a:t>
            </a:r>
            <a:endParaRPr lang="es-ES_tradnl" dirty="0">
              <a:solidFill>
                <a:srgbClr val="660066"/>
              </a:solidFill>
              <a:latin typeface="Tekton Pro Bold"/>
              <a:cs typeface="Tekton Pro Bold"/>
            </a:endParaRPr>
          </a:p>
        </p:txBody>
      </p:sp>
      <p:pic>
        <p:nvPicPr>
          <p:cNvPr id="33" name="Imagen 32" descr="Ángelpequec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95800" y="3221014"/>
            <a:ext cx="2423160" cy="3443438"/>
          </a:xfrm>
          <a:prstGeom prst="rect">
            <a:avLst/>
          </a:prstGeom>
        </p:spPr>
      </p:pic>
      <p:pic>
        <p:nvPicPr>
          <p:cNvPr id="27" name="Imagen 26" descr="sacerdote-estolón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2912" y="1179926"/>
            <a:ext cx="3148995" cy="5940836"/>
          </a:xfrm>
          <a:prstGeom prst="rect">
            <a:avLst/>
          </a:prstGeom>
        </p:spPr>
      </p:pic>
      <p:sp>
        <p:nvSpPr>
          <p:cNvPr id="44" name="Llamada ovalada 43"/>
          <p:cNvSpPr/>
          <p:nvPr/>
        </p:nvSpPr>
        <p:spPr>
          <a:xfrm>
            <a:off x="2258421" y="832882"/>
            <a:ext cx="1703979" cy="749300"/>
          </a:xfrm>
          <a:prstGeom prst="wedgeEllipseCallout">
            <a:avLst/>
          </a:prstGeom>
          <a:gradFill>
            <a:gsLst>
              <a:gs pos="25000">
                <a:schemeClr val="bg1"/>
              </a:gs>
              <a:gs pos="100000">
                <a:srgbClr val="FFFF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latin typeface="Tekton Pro Bold"/>
                <a:cs typeface="Tekton Pro Bold"/>
              </a:rPr>
              <a:t>¡Qué bien!</a:t>
            </a:r>
            <a:endParaRPr lang="es-ES_tradnl" dirty="0">
              <a:solidFill>
                <a:schemeClr val="accent1">
                  <a:lumMod val="75000"/>
                </a:schemeClr>
              </a:solidFill>
              <a:latin typeface="Tekton Pro Bold"/>
              <a:cs typeface="Tekton Pro Bold"/>
            </a:endParaRPr>
          </a:p>
        </p:txBody>
      </p:sp>
      <p:sp>
        <p:nvSpPr>
          <p:cNvPr id="46" name="Llamada ovalada 45"/>
          <p:cNvSpPr/>
          <p:nvPr/>
        </p:nvSpPr>
        <p:spPr>
          <a:xfrm>
            <a:off x="4174998" y="669052"/>
            <a:ext cx="3989323" cy="1076960"/>
          </a:xfrm>
          <a:prstGeom prst="wedgeEllipseCallout">
            <a:avLst>
              <a:gd name="adj1" fmla="val -6385"/>
              <a:gd name="adj2" fmla="val 58962"/>
            </a:avLst>
          </a:prstGeom>
          <a:gradFill>
            <a:gsLst>
              <a:gs pos="0">
                <a:schemeClr val="bg1"/>
              </a:gs>
              <a:gs pos="100000">
                <a:srgbClr val="CCFFCC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chemeClr val="accent3">
                    <a:lumMod val="50000"/>
                  </a:schemeClr>
                </a:solidFill>
                <a:latin typeface="Tekton Pro Bold"/>
                <a:cs typeface="Tekton Pro Bold"/>
              </a:rPr>
              <a:t>Y por último  la CASULLA, que es prenda de vida eterna</a:t>
            </a:r>
            <a:endParaRPr lang="es-ES_tradnl" dirty="0">
              <a:solidFill>
                <a:schemeClr val="accent3">
                  <a:lumMod val="50000"/>
                </a:schemeClr>
              </a:solidFill>
              <a:latin typeface="Tekton Pro Bold"/>
              <a:cs typeface="Tekton Pro Bold"/>
            </a:endParaRPr>
          </a:p>
        </p:txBody>
      </p:sp>
      <p:pic>
        <p:nvPicPr>
          <p:cNvPr id="47" name="Imagen 46" descr="sacerdote-estola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3339" y="1179926"/>
            <a:ext cx="3168568" cy="5977762"/>
          </a:xfrm>
          <a:prstGeom prst="rect">
            <a:avLst/>
          </a:prstGeom>
        </p:spPr>
      </p:pic>
      <p:pic>
        <p:nvPicPr>
          <p:cNvPr id="28" name="Imagen 27" descr="Sin título-1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52400" y="1437084"/>
            <a:ext cx="4343400" cy="5497116"/>
          </a:xfrm>
          <a:prstGeom prst="rect">
            <a:avLst/>
          </a:prstGeom>
        </p:spPr>
      </p:pic>
      <p:sp>
        <p:nvSpPr>
          <p:cNvPr id="48" name="Llamada rectangular redondeada 47"/>
          <p:cNvSpPr/>
          <p:nvPr/>
        </p:nvSpPr>
        <p:spPr>
          <a:xfrm>
            <a:off x="4655820" y="609600"/>
            <a:ext cx="3797094" cy="972582"/>
          </a:xfrm>
          <a:prstGeom prst="wedgeRoundRectCallout">
            <a:avLst>
              <a:gd name="adj1" fmla="val -17213"/>
              <a:gd name="adj2" fmla="val 74252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chemeClr val="accent5">
                    <a:lumMod val="50000"/>
                  </a:schemeClr>
                </a:solidFill>
                <a:latin typeface="Tekton Pro Bold"/>
                <a:cs typeface="Tekton Pro Bold"/>
              </a:rPr>
              <a:t>Ya está el sacerdote revestido con las vestiduras sagradas, vestido de Cristo , para celebrar la Eucaristía</a:t>
            </a:r>
            <a:endParaRPr lang="es-ES_tradnl" dirty="0">
              <a:solidFill>
                <a:schemeClr val="accent5">
                  <a:lumMod val="50000"/>
                </a:schemeClr>
              </a:solidFill>
              <a:latin typeface="Tekton Pro Bold"/>
              <a:cs typeface="Tekton Pro Bold"/>
            </a:endParaRPr>
          </a:p>
        </p:txBody>
      </p:sp>
      <p:sp>
        <p:nvSpPr>
          <p:cNvPr id="45" name="Llamada rectangular redondeada 44"/>
          <p:cNvSpPr/>
          <p:nvPr/>
        </p:nvSpPr>
        <p:spPr>
          <a:xfrm>
            <a:off x="3581775" y="2057400"/>
            <a:ext cx="2594349" cy="1703324"/>
          </a:xfrm>
          <a:prstGeom prst="wedgeRoundRectCallout">
            <a:avLst>
              <a:gd name="adj1" fmla="val 56393"/>
              <a:gd name="adj2" fmla="val 34766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latin typeface="Tekton Pro Bold"/>
                <a:cs typeface="Tekton Pro Bold"/>
              </a:rPr>
              <a:t>El sacerdote ha vestido ornamentos de color blanco que se usan en las fiestas del Señor, de la Virgen y de los santos</a:t>
            </a:r>
            <a:endParaRPr lang="es-ES_tradnl" dirty="0">
              <a:solidFill>
                <a:schemeClr val="accent1">
                  <a:lumMod val="75000"/>
                </a:schemeClr>
              </a:solidFill>
              <a:latin typeface="Tekton Pro Bold"/>
              <a:cs typeface="Tekton Pro Bold"/>
            </a:endParaRPr>
          </a:p>
        </p:txBody>
      </p:sp>
      <p:sp>
        <p:nvSpPr>
          <p:cNvPr id="49" name="Llamada ovalada 48"/>
          <p:cNvSpPr/>
          <p:nvPr/>
        </p:nvSpPr>
        <p:spPr>
          <a:xfrm>
            <a:off x="5207611" y="868294"/>
            <a:ext cx="2895546" cy="1412896"/>
          </a:xfrm>
          <a:prstGeom prst="wedgeEllipseCallout">
            <a:avLst>
              <a:gd name="adj1" fmla="val -6872"/>
              <a:gd name="adj2" fmla="val 87016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 dirty="0" smtClean="0">
                <a:solidFill>
                  <a:srgbClr val="376092"/>
                </a:solidFill>
                <a:latin typeface="Tekton Pro Bold"/>
                <a:cs typeface="Tekton Pro Bold"/>
              </a:rPr>
              <a:t>Hay ornamentos de otros colores, aquí están</a:t>
            </a:r>
            <a:endParaRPr lang="es-ES_tradnl" dirty="0">
              <a:solidFill>
                <a:srgbClr val="376092"/>
              </a:solidFill>
              <a:latin typeface="Tekton Pro Bold"/>
              <a:cs typeface="Tekton Pro Bold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7430818" y="3091934"/>
            <a:ext cx="2057400" cy="334707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940"/>
              </a:lnSpc>
            </a:pPr>
            <a:r>
              <a:rPr lang="es-ES_tradnl" sz="1200" dirty="0" smtClean="0">
                <a:solidFill>
                  <a:srgbClr val="800000"/>
                </a:solidFill>
                <a:latin typeface="Marker Felt"/>
                <a:cs typeface="Marker Felt"/>
              </a:rPr>
              <a:t>AMITO</a:t>
            </a:r>
            <a:r>
              <a:rPr lang="es-ES_tradnl" sz="1200" dirty="0" smtClean="0">
                <a:latin typeface="Avenir Book"/>
                <a:cs typeface="Avenir Book"/>
              </a:rPr>
              <a:t> Sólo se usa con alba de cuello abierto</a:t>
            </a:r>
            <a:r>
              <a:rPr lang="es-ES_tradnl" sz="1200" dirty="0" smtClean="0">
                <a:latin typeface="Marker Felt"/>
                <a:cs typeface="Marker Felt"/>
              </a:rPr>
              <a:t> </a:t>
            </a:r>
            <a:endParaRPr lang="es-ES_tradnl" sz="1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430818" y="2590800"/>
            <a:ext cx="2057400" cy="369332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Marker Felt"/>
                <a:cs typeface="Marker Felt"/>
              </a:rPr>
              <a:t>EL ALBA</a:t>
            </a:r>
            <a:endParaRPr lang="es-ES_tradnl" dirty="0"/>
          </a:p>
        </p:txBody>
      </p:sp>
      <p:sp>
        <p:nvSpPr>
          <p:cNvPr id="51" name="CuadroTexto 50"/>
          <p:cNvSpPr txBox="1"/>
          <p:nvPr/>
        </p:nvSpPr>
        <p:spPr>
          <a:xfrm>
            <a:off x="7424214" y="3564736"/>
            <a:ext cx="2057400" cy="369332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50000"/>
                </a:schemeClr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Marker Felt"/>
                <a:cs typeface="Marker Felt"/>
              </a:rPr>
              <a:t>EL CÍNGULO</a:t>
            </a:r>
            <a:endParaRPr lang="es-ES_tradnl" dirty="0"/>
          </a:p>
        </p:txBody>
      </p:sp>
      <p:sp>
        <p:nvSpPr>
          <p:cNvPr id="52" name="CuadroTexto 51"/>
          <p:cNvSpPr txBox="1"/>
          <p:nvPr/>
        </p:nvSpPr>
        <p:spPr>
          <a:xfrm>
            <a:off x="7430818" y="4069297"/>
            <a:ext cx="2057400" cy="369332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Marker Felt"/>
                <a:cs typeface="Marker Felt"/>
              </a:rPr>
              <a:t>LA ESTOLA</a:t>
            </a:r>
            <a:endParaRPr lang="es-ES_tradnl" dirty="0"/>
          </a:p>
        </p:txBody>
      </p:sp>
      <p:sp>
        <p:nvSpPr>
          <p:cNvPr id="53" name="CuadroTexto 52"/>
          <p:cNvSpPr txBox="1"/>
          <p:nvPr/>
        </p:nvSpPr>
        <p:spPr>
          <a:xfrm>
            <a:off x="7430818" y="4574016"/>
            <a:ext cx="2057400" cy="369332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Marker Felt"/>
                <a:cs typeface="Marker Felt"/>
              </a:rPr>
              <a:t>LA CASULLA</a:t>
            </a:r>
            <a:endParaRPr lang="es-ES_tradnl" dirty="0"/>
          </a:p>
        </p:txBody>
      </p:sp>
      <p:sp>
        <p:nvSpPr>
          <p:cNvPr id="54" name="CuadroTexto 53"/>
          <p:cNvSpPr txBox="1"/>
          <p:nvPr/>
        </p:nvSpPr>
        <p:spPr>
          <a:xfrm>
            <a:off x="-205022" y="777994"/>
            <a:ext cx="2367410" cy="369332"/>
          </a:xfrm>
          <a:prstGeom prst="rect">
            <a:avLst/>
          </a:prstGeom>
          <a:gradFill flip="none" rotWithShape="1">
            <a:gsLst>
              <a:gs pos="100000">
                <a:srgbClr val="008000"/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latin typeface="Marker Felt"/>
                <a:cs typeface="Marker Felt"/>
              </a:rPr>
              <a:t>VERDE</a:t>
            </a:r>
            <a:endParaRPr lang="es-ES_tradnl" dirty="0">
              <a:latin typeface="Marker Felt"/>
              <a:cs typeface="Marker Felt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-205022" y="1311394"/>
            <a:ext cx="2367410" cy="369332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latin typeface="Marker Felt"/>
                <a:cs typeface="Marker Felt"/>
              </a:rPr>
              <a:t>ROJO</a:t>
            </a:r>
            <a:endParaRPr lang="es-ES_tradnl" dirty="0">
              <a:latin typeface="Marker Felt"/>
              <a:cs typeface="Marker Felt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-205942" y="1835691"/>
            <a:ext cx="2367410" cy="369332"/>
          </a:xfrm>
          <a:prstGeom prst="rect">
            <a:avLst/>
          </a:prstGeom>
          <a:gradFill flip="none" rotWithShape="1">
            <a:gsLst>
              <a:gs pos="100000">
                <a:srgbClr val="9669FF"/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latin typeface="Marker Felt"/>
                <a:cs typeface="Marker Felt"/>
              </a:rPr>
              <a:t>MORADO</a:t>
            </a:r>
            <a:endParaRPr lang="es-ES_tradnl" dirty="0">
              <a:latin typeface="Marker Felt"/>
              <a:cs typeface="Marker Felt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-205942" y="2375408"/>
            <a:ext cx="2367410" cy="369332"/>
          </a:xfrm>
          <a:prstGeom prst="rect">
            <a:avLst/>
          </a:prstGeom>
          <a:gradFill flip="none" rotWithShape="1">
            <a:gsLst>
              <a:gs pos="100000">
                <a:srgbClr val="36A6FA"/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latin typeface="Marker Felt"/>
                <a:cs typeface="Marker Felt"/>
              </a:rPr>
              <a:t>AZUL</a:t>
            </a:r>
            <a:endParaRPr lang="es-ES_tradnl" dirty="0">
              <a:latin typeface="Marker Felt"/>
              <a:cs typeface="Marker Felt"/>
            </a:endParaRPr>
          </a:p>
        </p:txBody>
      </p:sp>
      <p:sp>
        <p:nvSpPr>
          <p:cNvPr id="58" name="Llamada rectangular redondeada 57"/>
          <p:cNvSpPr/>
          <p:nvPr/>
        </p:nvSpPr>
        <p:spPr>
          <a:xfrm>
            <a:off x="3352800" y="2115344"/>
            <a:ext cx="2710887" cy="1361832"/>
          </a:xfrm>
          <a:prstGeom prst="wedgeRoundRectCallout">
            <a:avLst>
              <a:gd name="adj1" fmla="val 62632"/>
              <a:gd name="adj2" fmla="val 47579"/>
              <a:gd name="adj3" fmla="val 16667"/>
            </a:avLst>
          </a:prstGeom>
          <a:gradFill>
            <a:gsLst>
              <a:gs pos="100000">
                <a:srgbClr val="9BD14F"/>
              </a:gs>
              <a:gs pos="0">
                <a:schemeClr val="bg1"/>
              </a:gs>
            </a:gsLst>
          </a:gradFill>
          <a:ln>
            <a:noFill/>
          </a:ln>
          <a:effectLst>
            <a:outerShdw blurRad="127000" dist="38100" dir="2700000">
              <a:srgbClr val="000000">
                <a:alpha val="5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 dirty="0" smtClean="0">
                <a:solidFill>
                  <a:srgbClr val="800000"/>
                </a:solidFill>
                <a:latin typeface="Tekton Pro Bold"/>
                <a:cs typeface="Tekton Pro Bold"/>
              </a:rPr>
              <a:t>VERDE, se utiliza en el tiempo ordinario en el que ESPERAMOS la segunda venida del Señor</a:t>
            </a:r>
            <a:r>
              <a:rPr lang="es-ES_tradnl" dirty="0" smtClean="0">
                <a:latin typeface="Tekton Pro Bold"/>
                <a:cs typeface="Tekton Pro Bold"/>
              </a:rPr>
              <a:t> </a:t>
            </a:r>
            <a:endParaRPr lang="es-ES_tradnl" dirty="0">
              <a:latin typeface="Tekton Pro Bold"/>
              <a:cs typeface="Tekton Pro Bold"/>
            </a:endParaRPr>
          </a:p>
        </p:txBody>
      </p:sp>
      <p:sp>
        <p:nvSpPr>
          <p:cNvPr id="62" name="Llamada rectangular redondeada 61"/>
          <p:cNvSpPr/>
          <p:nvPr/>
        </p:nvSpPr>
        <p:spPr>
          <a:xfrm>
            <a:off x="3581774" y="2109512"/>
            <a:ext cx="2514225" cy="1651212"/>
          </a:xfrm>
          <a:prstGeom prst="wedgeRoundRectCallout">
            <a:avLst>
              <a:gd name="adj1" fmla="val 62037"/>
              <a:gd name="adj2" fmla="val 46714"/>
              <a:gd name="adj3" fmla="val 16667"/>
            </a:avLst>
          </a:prstGeom>
          <a:gradFill>
            <a:gsLst>
              <a:gs pos="10000">
                <a:srgbClr val="FF988C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rgbClr val="3366FF"/>
                </a:solidFill>
                <a:latin typeface="Tekton Pro Bold"/>
                <a:cs typeface="Tekton Pro Bold"/>
              </a:rPr>
              <a:t>ROJO, se utiliza en conmemoración de los mártires y del Espíritu Santo, es el color de la SANGRE y del FUEGO</a:t>
            </a:r>
            <a:endParaRPr lang="es-ES_tradnl" dirty="0">
              <a:solidFill>
                <a:srgbClr val="3366FF"/>
              </a:solidFill>
              <a:latin typeface="Tekton Pro Bold"/>
              <a:cs typeface="Tekton Pro Bold"/>
            </a:endParaRPr>
          </a:p>
        </p:txBody>
      </p:sp>
      <p:sp>
        <p:nvSpPr>
          <p:cNvPr id="64" name="Llamada ovalada 63"/>
          <p:cNvSpPr/>
          <p:nvPr/>
        </p:nvSpPr>
        <p:spPr>
          <a:xfrm>
            <a:off x="2895600" y="1892589"/>
            <a:ext cx="3200399" cy="2176707"/>
          </a:xfrm>
          <a:prstGeom prst="wedgeEllipseCallout">
            <a:avLst>
              <a:gd name="adj1" fmla="val 52776"/>
              <a:gd name="adj2" fmla="val 39716"/>
            </a:avLst>
          </a:prstGeom>
          <a:gradFill>
            <a:gsLst>
              <a:gs pos="0">
                <a:srgbClr val="D6A8FF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accent3">
                    <a:lumMod val="50000"/>
                  </a:schemeClr>
                </a:solidFill>
                <a:latin typeface="Tekton Pro Bold"/>
                <a:cs typeface="Tekton Pro Bold"/>
              </a:rPr>
              <a:t>MORADO, se utiliza en tiempo de ADVIENTO  y de CUARESMA y también en las Misas de DIFUNTOS.  Es signo de PENITENCIA</a:t>
            </a:r>
            <a:endParaRPr lang="es-ES_tradnl" dirty="0">
              <a:solidFill>
                <a:schemeClr val="accent3">
                  <a:lumMod val="50000"/>
                </a:schemeClr>
              </a:solidFill>
              <a:latin typeface="Tekton Pro Bold"/>
              <a:cs typeface="Tekton Pro Bold"/>
            </a:endParaRPr>
          </a:p>
        </p:txBody>
      </p:sp>
      <p:sp>
        <p:nvSpPr>
          <p:cNvPr id="65" name="Llamada rectangular redondeada 64"/>
          <p:cNvSpPr/>
          <p:nvPr/>
        </p:nvSpPr>
        <p:spPr>
          <a:xfrm>
            <a:off x="3083560" y="1952634"/>
            <a:ext cx="2783840" cy="1657329"/>
          </a:xfrm>
          <a:prstGeom prst="wedgeRoundRectCallout">
            <a:avLst>
              <a:gd name="adj1" fmla="val 59459"/>
              <a:gd name="adj2" fmla="val 44875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rgbClr val="800000"/>
                </a:solidFill>
                <a:latin typeface="Tekton Pro Bold"/>
                <a:cs typeface="Tekton Pro Bold"/>
              </a:rPr>
              <a:t>AZUL. Es el color de MARÍA, Si se tiene se puede utilizar, en lugar del blanco, el 15 de Agosto y el 8 de Diciembre.</a:t>
            </a:r>
            <a:endParaRPr lang="es-ES_tradnl" dirty="0">
              <a:solidFill>
                <a:srgbClr val="800000"/>
              </a:solidFill>
              <a:latin typeface="Tekton Pro Bold"/>
              <a:cs typeface="Tekton Pro Bold"/>
            </a:endParaRPr>
          </a:p>
        </p:txBody>
      </p:sp>
      <p:pic>
        <p:nvPicPr>
          <p:cNvPr id="30" name="Imagen 29" descr="nos sentamos azulv.png"/>
          <p:cNvPicPr>
            <a:picLocks noChangeAspect="1"/>
          </p:cNvPicPr>
          <p:nvPr/>
        </p:nvPicPr>
        <p:blipFill>
          <a:blip r:embed="rId21">
            <a:alphaModFix amt="75000"/>
          </a:blip>
          <a:stretch>
            <a:fillRect/>
          </a:stretch>
        </p:blipFill>
        <p:spPr>
          <a:xfrm>
            <a:off x="5782783" y="3109214"/>
            <a:ext cx="2942378" cy="3668268"/>
          </a:xfrm>
          <a:prstGeom prst="rect">
            <a:avLst/>
          </a:prstGeom>
        </p:spPr>
      </p:pic>
      <p:pic>
        <p:nvPicPr>
          <p:cNvPr id="59" name="Imagen 58" descr="Ángelsincasullav.png"/>
          <p:cNvPicPr>
            <a:picLocks noChangeAspect="1"/>
          </p:cNvPicPr>
          <p:nvPr/>
        </p:nvPicPr>
        <p:blipFill>
          <a:blip r:embed="rId6">
            <a:alphaModFix amt="84000"/>
          </a:blip>
          <a:stretch>
            <a:fillRect/>
          </a:stretch>
        </p:blipFill>
        <p:spPr>
          <a:xfrm>
            <a:off x="2552391" y="1440914"/>
            <a:ext cx="3511296" cy="5427802"/>
          </a:xfrm>
          <a:prstGeom prst="rect">
            <a:avLst/>
          </a:prstGeom>
        </p:spPr>
      </p:pic>
      <p:sp>
        <p:nvSpPr>
          <p:cNvPr id="60" name="Llamada ovalada 59"/>
          <p:cNvSpPr/>
          <p:nvPr/>
        </p:nvSpPr>
        <p:spPr>
          <a:xfrm>
            <a:off x="3733801" y="3008376"/>
            <a:ext cx="1288390" cy="623824"/>
          </a:xfrm>
          <a:prstGeom prst="wedgeEllipseCallou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 sz="3600" dirty="0" smtClean="0">
                <a:solidFill>
                  <a:srgbClr val="36A6FA"/>
                </a:solidFill>
                <a:latin typeface="Tekton Pro Bold"/>
                <a:cs typeface="Tekton Pro Bold"/>
              </a:rPr>
              <a:t>FIN</a:t>
            </a:r>
            <a:endParaRPr lang="es-ES_tradnl" sz="3600" dirty="0">
              <a:solidFill>
                <a:srgbClr val="36A6FA"/>
              </a:solidFill>
              <a:latin typeface="Tekton Pro Bold"/>
              <a:cs typeface="Tekton Pro Bold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-205942" y="240268"/>
            <a:ext cx="2367410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64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latin typeface="Marker Felt"/>
                <a:cs typeface="Marker Felt"/>
              </a:rPr>
              <a:t>BLANCO</a:t>
            </a:r>
            <a:endParaRPr lang="es-ES_tradnl" dirty="0">
              <a:latin typeface="Marker Felt"/>
              <a:cs typeface="Marker Fe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0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7000"/>
                            </p:stCondLst>
                            <p:childTnLst>
                              <p:par>
                                <p:cTn id="29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000"/>
                            </p:stCondLst>
                            <p:childTnLst>
                              <p:par>
                                <p:cTn id="3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0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4000"/>
                            </p:stCondLst>
                            <p:childTnLst>
                              <p:par>
                                <p:cTn id="3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7000"/>
                            </p:stCondLst>
                            <p:childTnLst>
                              <p:par>
                                <p:cTn id="3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5000"/>
                            </p:stCondLst>
                            <p:childTnLst>
                              <p:par>
                                <p:cTn id="4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45" grpId="0" animBg="1"/>
      <p:bldP spid="45" grpId="1" animBg="1"/>
      <p:bldP spid="49" grpId="0" animBg="1"/>
      <p:bldP spid="49" grpId="1" animBg="1"/>
      <p:bldP spid="50" grpId="0" animBg="1"/>
      <p:bldP spid="50" grpId="1" animBg="1"/>
      <p:bldP spid="11" grpId="0" animBg="1"/>
      <p:bldP spid="11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0" grpId="0"/>
      <p:bldP spid="60" grpId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313</Words>
  <Application>Microsoft Macintosh PowerPoint</Application>
  <PresentationFormat>Presentación en pantalla (4:3)</PresentationFormat>
  <Paragraphs>35</Paragraphs>
  <Slides>1</Slides>
  <Notes>1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LAS VESTIDURAS SAGRADAS DEL SACERDOTE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  -  LAS VESTIDURAS SAGRADAS DEL SACERDOTE</dc:title>
  <dc:subject/>
  <dc:creator>Miguel Rodríguez Ugalde</dc:creator>
  <cp:keywords/>
  <dc:description/>
  <cp:lastModifiedBy>Miguel Rodríguez Ugalde</cp:lastModifiedBy>
  <cp:revision>91</cp:revision>
  <dcterms:created xsi:type="dcterms:W3CDTF">2017-02-22T15:28:25Z</dcterms:created>
  <dcterms:modified xsi:type="dcterms:W3CDTF">2017-02-22T15:35:30Z</dcterms:modified>
  <cp:category/>
</cp:coreProperties>
</file>